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</p:sldMasterIdLst>
  <p:notesMasterIdLst>
    <p:notesMasterId r:id="rId8"/>
  </p:notesMasterIdLst>
  <p:sldIdLst>
    <p:sldId id="256" r:id="rId2"/>
    <p:sldId id="276" r:id="rId3"/>
    <p:sldId id="305" r:id="rId4"/>
    <p:sldId id="272" r:id="rId5"/>
    <p:sldId id="306" r:id="rId6"/>
    <p:sldId id="274" r:id="rId7"/>
  </p:sldIdLst>
  <p:sldSz cx="9144000" cy="5143500" type="screen16x9"/>
  <p:notesSz cx="6858000" cy="9144000"/>
  <p:embeddedFontLst>
    <p:embeddedFont>
      <p:font typeface="Montserrat" panose="00000500000000000000" pitchFamily="2" charset="0"/>
      <p:regular r:id="rId9"/>
      <p:bold r:id="rId10"/>
      <p:italic r:id="rId11"/>
      <p:boldItalic r:id="rId12"/>
    </p:embeddedFont>
    <p:embeddedFont>
      <p:font typeface="Montserrat ExtraBold" panose="00000900000000000000" pitchFamily="2" charset="0"/>
      <p:bold r:id="rId13"/>
      <p:boldItalic r:id="rId14"/>
    </p:embeddedFont>
    <p:embeddedFont>
      <p:font typeface="Raleway" pitchFamily="2" charset="0"/>
      <p:regular r:id="rId15"/>
      <p:bold r:id="rId16"/>
      <p:italic r:id="rId17"/>
      <p:boldItalic r:id="rId18"/>
    </p:embeddedFont>
    <p:embeddedFont>
      <p:font typeface="Raleway ExtraBold" pitchFamily="2" charset="0"/>
      <p:bold r:id="rId19"/>
      <p:boldItalic r:id="rId20"/>
    </p:embeddedFont>
    <p:embeddedFont>
      <p:font typeface="Raleway Light" pitchFamily="2" charset="0"/>
      <p:regular r:id="rId21"/>
      <p:italic r:id="rId22"/>
    </p:embeddedFont>
    <p:embeddedFont>
      <p:font typeface="Raleway Medium" pitchFamily="2" charset="0"/>
      <p:regular r:id="rId23"/>
      <p:italic r:id="rId24"/>
    </p:embeddedFont>
    <p:embeddedFont>
      <p:font typeface="Raleway SemiBold" pitchFamily="2" charset="0"/>
      <p:bold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50A1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8A7674E-033C-45F4-BB14-9BDD3FEA98D7}">
  <a:tblStyle styleId="{18A7674E-033C-45F4-BB14-9BDD3FEA98D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6140" autoAdjust="0"/>
  </p:normalViewPr>
  <p:slideViewPr>
    <p:cSldViewPr snapToGrid="0">
      <p:cViewPr varScale="1">
        <p:scale>
          <a:sx n="145" d="100"/>
          <a:sy n="145" d="100"/>
        </p:scale>
        <p:origin x="62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5.fntdata"/><Relationship Id="rId18" Type="http://schemas.openxmlformats.org/officeDocument/2006/relationships/font" Target="fonts/font10.fntdata"/><Relationship Id="rId26" Type="http://schemas.openxmlformats.org/officeDocument/2006/relationships/font" Target="fonts/font18.fntdata"/><Relationship Id="rId3" Type="http://schemas.openxmlformats.org/officeDocument/2006/relationships/slide" Target="slides/slide2.xml"/><Relationship Id="rId21" Type="http://schemas.openxmlformats.org/officeDocument/2006/relationships/font" Target="fonts/font13.fntdata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font" Target="fonts/font9.fntdata"/><Relationship Id="rId25" Type="http://schemas.openxmlformats.org/officeDocument/2006/relationships/font" Target="fonts/font17.fntdata"/><Relationship Id="rId2" Type="http://schemas.openxmlformats.org/officeDocument/2006/relationships/slide" Target="slides/slide1.xml"/><Relationship Id="rId16" Type="http://schemas.openxmlformats.org/officeDocument/2006/relationships/font" Target="fonts/font8.fntdata"/><Relationship Id="rId20" Type="http://schemas.openxmlformats.org/officeDocument/2006/relationships/font" Target="fonts/font12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24" Type="http://schemas.openxmlformats.org/officeDocument/2006/relationships/font" Target="fonts/font16.fntdata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23" Type="http://schemas.openxmlformats.org/officeDocument/2006/relationships/font" Target="fonts/font15.fntdata"/><Relationship Id="rId28" Type="http://schemas.openxmlformats.org/officeDocument/2006/relationships/viewProps" Target="viewProps.xml"/><Relationship Id="rId10" Type="http://schemas.openxmlformats.org/officeDocument/2006/relationships/font" Target="fonts/font2.fntdata"/><Relationship Id="rId19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Relationship Id="rId22" Type="http://schemas.openxmlformats.org/officeDocument/2006/relationships/font" Target="fonts/font14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0" name="Google Shape;2000;g7f9262ee2f_0_26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1" name="Google Shape;2001;g7f9262ee2f_0_26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7f9262ee2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7f9262ee2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717919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g7f9262ee2f_0_26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3" name="Google Shape;1953;g7f9262ee2f_0_26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7f9262ee2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7f9262ee2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94747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3" name="Google Shape;1983;g7f9262ee2f_0_26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4" name="Google Shape;1984;g7f9262ee2f_0_26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2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1"/>
          <p:cNvSpPr txBox="1">
            <a:spLocks noGrp="1"/>
          </p:cNvSpPr>
          <p:nvPr>
            <p:ph type="title" hasCustomPrompt="1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9" name="Google Shape;39;p11"/>
          <p:cNvSpPr txBox="1">
            <a:spLocks noGrp="1"/>
          </p:cNvSpPr>
          <p:nvPr>
            <p:ph type="body" idx="1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marL="914400" lvl="1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marL="1371600" lvl="2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marL="1828800" lvl="3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marL="2286000" lvl="4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marL="2743200" lvl="5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marL="3200400" lvl="6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marL="3657600" lvl="7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marL="4114800" lvl="8" indent="-34290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7"/>
          <p:cNvSpPr txBox="1">
            <a:spLocks noGrp="1"/>
          </p:cNvSpPr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17"/>
          <p:cNvSpPr txBox="1">
            <a:spLocks noGrp="1"/>
          </p:cNvSpPr>
          <p:nvPr>
            <p:ph type="subTitle" idx="1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7"/>
          <p:cNvSpPr txBox="1">
            <a:spLocks noGrp="1"/>
          </p:cNvSpPr>
          <p:nvPr>
            <p:ph type="title" idx="2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17"/>
          <p:cNvSpPr txBox="1">
            <a:spLocks noGrp="1"/>
          </p:cNvSpPr>
          <p:nvPr>
            <p:ph type="subTitle" idx="3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17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2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5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25"/>
          <p:cNvSpPr txBox="1">
            <a:spLocks noGrp="1"/>
          </p:cNvSpPr>
          <p:nvPr>
            <p:ph type="title" idx="2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4" name="Google Shape;94;p25"/>
          <p:cNvSpPr txBox="1">
            <a:spLocks noGrp="1"/>
          </p:cNvSpPr>
          <p:nvPr>
            <p:ph type="subTitle" idx="1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5" name="Google Shape;95;p25"/>
          <p:cNvSpPr txBox="1">
            <a:spLocks noGrp="1"/>
          </p:cNvSpPr>
          <p:nvPr>
            <p:ph type="title" idx="3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6" name="Google Shape;96;p25"/>
          <p:cNvSpPr txBox="1">
            <a:spLocks noGrp="1"/>
          </p:cNvSpPr>
          <p:nvPr>
            <p:ph type="subTitle" idx="4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7" name="Google Shape;97;p25"/>
          <p:cNvSpPr txBox="1">
            <a:spLocks noGrp="1"/>
          </p:cNvSpPr>
          <p:nvPr>
            <p:ph type="title" idx="5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8" name="Google Shape;98;p25"/>
          <p:cNvSpPr txBox="1">
            <a:spLocks noGrp="1"/>
          </p:cNvSpPr>
          <p:nvPr>
            <p:ph type="subTitle" idx="6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9" name="Google Shape;99;p25"/>
          <p:cNvSpPr txBox="1">
            <a:spLocks noGrp="1"/>
          </p:cNvSpPr>
          <p:nvPr>
            <p:ph type="title" idx="7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0" name="Google Shape;100;p25"/>
          <p:cNvSpPr txBox="1">
            <a:spLocks noGrp="1"/>
          </p:cNvSpPr>
          <p:nvPr>
            <p:ph type="subTitle" idx="8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7" r:id="rId3"/>
    <p:sldLayoutId id="2147483658" r:id="rId4"/>
    <p:sldLayoutId id="2147483663" r:id="rId5"/>
    <p:sldLayoutId id="2147483668" r:id="rId6"/>
    <p:sldLayoutId id="2147483671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microsoft.com/office/2007/relationships/hdphoto" Target="../media/hdphoto2.wdp"/><Relationship Id="rId3" Type="http://schemas.openxmlformats.org/officeDocument/2006/relationships/image" Target="../media/image11.png"/><Relationship Id="rId7" Type="http://schemas.openxmlformats.org/officeDocument/2006/relationships/image" Target="../media/image15.svg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png"/><Relationship Id="rId11" Type="http://schemas.microsoft.com/office/2007/relationships/hdphoto" Target="../media/hdphoto1.wdp"/><Relationship Id="rId5" Type="http://schemas.openxmlformats.org/officeDocument/2006/relationships/image" Target="../media/image13.png"/><Relationship Id="rId15" Type="http://schemas.openxmlformats.org/officeDocument/2006/relationships/image" Target="../media/image21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8"/>
          <p:cNvSpPr txBox="1">
            <a:spLocks noGrp="1"/>
          </p:cNvSpPr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effectLst>
            <a:outerShdw blurRad="142875" dist="19050" dir="87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Wise &amp; Mystical</a:t>
            </a:r>
            <a:endParaRPr dirty="0"/>
          </a:p>
        </p:txBody>
      </p:sp>
      <p:cxnSp>
        <p:nvCxnSpPr>
          <p:cNvPr id="165" name="Google Shape;165;p38"/>
          <p:cNvCxnSpPr/>
          <p:nvPr/>
        </p:nvCxnSpPr>
        <p:spPr>
          <a:xfrm>
            <a:off x="3190500" y="256517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Avatar">
            <a:extLst>
              <a:ext uri="{FF2B5EF4-FFF2-40B4-BE49-F238E27FC236}">
                <a16:creationId xmlns:a16="http://schemas.microsoft.com/office/drawing/2014/main" id="{9088FD45-0B11-4238-471F-3029106799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2441" y="1383335"/>
            <a:ext cx="1731337" cy="1731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C7C142D-C12D-CC2C-A2AF-7CF7D0DF54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1144" y="1393313"/>
            <a:ext cx="1731327" cy="1731327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0AC1514-96A6-0115-7A84-6328E45AB7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24" b="11479"/>
          <a:stretch/>
        </p:blipFill>
        <p:spPr bwMode="auto">
          <a:xfrm>
            <a:off x="863518" y="1390835"/>
            <a:ext cx="1730789" cy="1723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03" name="Google Shape;2003;p58"/>
          <p:cNvSpPr txBox="1">
            <a:spLocks noGrp="1"/>
          </p:cNvSpPr>
          <p:nvPr>
            <p:ph type="title"/>
          </p:nvPr>
        </p:nvSpPr>
        <p:spPr>
          <a:xfrm>
            <a:off x="3646119" y="787512"/>
            <a:ext cx="1851761" cy="5484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Our Team</a:t>
            </a:r>
            <a:endParaRPr dirty="0"/>
          </a:p>
        </p:txBody>
      </p:sp>
      <p:sp>
        <p:nvSpPr>
          <p:cNvPr id="2004" name="Google Shape;2004;p58"/>
          <p:cNvSpPr txBox="1">
            <a:spLocks noGrp="1"/>
          </p:cNvSpPr>
          <p:nvPr>
            <p:ph type="title" idx="2"/>
          </p:nvPr>
        </p:nvSpPr>
        <p:spPr>
          <a:xfrm>
            <a:off x="676573" y="3114672"/>
            <a:ext cx="2123255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aleway ExtraBold" pitchFamily="2" charset="0"/>
              </a:rPr>
              <a:t>Maksim Vasilev</a:t>
            </a:r>
            <a:endParaRPr dirty="0">
              <a:latin typeface="Raleway ExtraBold" pitchFamily="2" charset="0"/>
            </a:endParaRPr>
          </a:p>
        </p:txBody>
      </p:sp>
      <p:sp>
        <p:nvSpPr>
          <p:cNvPr id="2005" name="Google Shape;2005;p58"/>
          <p:cNvSpPr txBox="1">
            <a:spLocks noGrp="1"/>
          </p:cNvSpPr>
          <p:nvPr>
            <p:ph type="subTitle" idx="1"/>
          </p:nvPr>
        </p:nvSpPr>
        <p:spPr>
          <a:xfrm>
            <a:off x="863518" y="3730440"/>
            <a:ext cx="1671597" cy="37165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aleway" pitchFamily="2" charset="0"/>
              </a:rPr>
              <a:t>Scrum Trainer</a:t>
            </a:r>
            <a:endParaRPr dirty="0">
              <a:latin typeface="Raleway" pitchFamily="2" charset="0"/>
            </a:endParaRPr>
          </a:p>
        </p:txBody>
      </p:sp>
      <p:sp>
        <p:nvSpPr>
          <p:cNvPr id="2006" name="Google Shape;2006;p58"/>
          <p:cNvSpPr txBox="1">
            <a:spLocks noGrp="1"/>
          </p:cNvSpPr>
          <p:nvPr>
            <p:ph type="title" idx="3"/>
          </p:nvPr>
        </p:nvSpPr>
        <p:spPr>
          <a:xfrm>
            <a:off x="2858186" y="3114672"/>
            <a:ext cx="1799846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aleway ExtraBold" pitchFamily="2" charset="0"/>
              </a:rPr>
              <a:t>Mihail</a:t>
            </a:r>
            <a:r>
              <a:rPr lang="en-US" dirty="0">
                <a:latin typeface="Raleway ExtraBold" pitchFamily="2" charset="0"/>
              </a:rPr>
              <a:t> Petrov</a:t>
            </a:r>
            <a:endParaRPr dirty="0">
              <a:latin typeface="Raleway ExtraBold" pitchFamily="2" charset="0"/>
            </a:endParaRPr>
          </a:p>
        </p:txBody>
      </p:sp>
      <p:cxnSp>
        <p:nvCxnSpPr>
          <p:cNvPr id="2016" name="Google Shape;2016;p58"/>
          <p:cNvCxnSpPr>
            <a:cxnSpLocks/>
          </p:cNvCxnSpPr>
          <p:nvPr/>
        </p:nvCxnSpPr>
        <p:spPr>
          <a:xfrm>
            <a:off x="3420343" y="787512"/>
            <a:ext cx="2223708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6" name="Google Shape;2005;p58">
            <a:extLst>
              <a:ext uri="{FF2B5EF4-FFF2-40B4-BE49-F238E27FC236}">
                <a16:creationId xmlns:a16="http://schemas.microsoft.com/office/drawing/2014/main" id="{A5C164BE-CF21-240C-F1D6-77345EBA9DA6}"/>
              </a:ext>
            </a:extLst>
          </p:cNvPr>
          <p:cNvSpPr txBox="1">
            <a:spLocks/>
          </p:cNvSpPr>
          <p:nvPr/>
        </p:nvSpPr>
        <p:spPr>
          <a:xfrm>
            <a:off x="2922310" y="3710494"/>
            <a:ext cx="1671597" cy="5172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en-GB" dirty="0">
                <a:latin typeface="Raleway" pitchFamily="2" charset="0"/>
              </a:rPr>
              <a:t>Game Developer</a:t>
            </a:r>
          </a:p>
        </p:txBody>
      </p:sp>
      <p:pic>
        <p:nvPicPr>
          <p:cNvPr id="1032" name="Picture 8" descr="Avatar">
            <a:extLst>
              <a:ext uri="{FF2B5EF4-FFF2-40B4-BE49-F238E27FC236}">
                <a16:creationId xmlns:a16="http://schemas.microsoft.com/office/drawing/2014/main" id="{79D66B16-AF8C-5F5C-534F-84D913F9B9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9837" y="1399004"/>
            <a:ext cx="1732105" cy="1732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Google Shape;2006;p58">
            <a:extLst>
              <a:ext uri="{FF2B5EF4-FFF2-40B4-BE49-F238E27FC236}">
                <a16:creationId xmlns:a16="http://schemas.microsoft.com/office/drawing/2014/main" id="{682E17BD-1434-CA0E-2277-B0A3A9B50CA6}"/>
              </a:ext>
            </a:extLst>
          </p:cNvPr>
          <p:cNvSpPr txBox="1">
            <a:spLocks/>
          </p:cNvSpPr>
          <p:nvPr/>
        </p:nvSpPr>
        <p:spPr>
          <a:xfrm>
            <a:off x="4951028" y="3259188"/>
            <a:ext cx="1671597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GB" dirty="0">
                <a:latin typeface="Raleway ExtraBold" pitchFamily="2" charset="0"/>
              </a:rPr>
              <a:t>Daniil </a:t>
            </a:r>
            <a:r>
              <a:rPr lang="en-GB" noProof="1">
                <a:latin typeface="Raleway ExtraBold" pitchFamily="2" charset="0"/>
              </a:rPr>
              <a:t>Chebotarev</a:t>
            </a:r>
          </a:p>
        </p:txBody>
      </p:sp>
      <p:sp>
        <p:nvSpPr>
          <p:cNvPr id="18" name="Google Shape;2006;p58">
            <a:extLst>
              <a:ext uri="{FF2B5EF4-FFF2-40B4-BE49-F238E27FC236}">
                <a16:creationId xmlns:a16="http://schemas.microsoft.com/office/drawing/2014/main" id="{803AC9D8-26D2-D0D6-7D51-544C105CB3D0}"/>
              </a:ext>
            </a:extLst>
          </p:cNvPr>
          <p:cNvSpPr txBox="1">
            <a:spLocks/>
          </p:cNvSpPr>
          <p:nvPr/>
        </p:nvSpPr>
        <p:spPr>
          <a:xfrm>
            <a:off x="6831832" y="3114672"/>
            <a:ext cx="1968114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GB" dirty="0">
                <a:latin typeface="Raleway ExtraBold" pitchFamily="2" charset="0"/>
              </a:rPr>
              <a:t>Daniil </a:t>
            </a:r>
            <a:r>
              <a:rPr lang="en-GB" noProof="1">
                <a:latin typeface="Raleway ExtraBold" pitchFamily="2" charset="0"/>
              </a:rPr>
              <a:t>Furnika</a:t>
            </a:r>
          </a:p>
        </p:txBody>
      </p:sp>
      <p:sp>
        <p:nvSpPr>
          <p:cNvPr id="19" name="Google Shape;2005;p58">
            <a:extLst>
              <a:ext uri="{FF2B5EF4-FFF2-40B4-BE49-F238E27FC236}">
                <a16:creationId xmlns:a16="http://schemas.microsoft.com/office/drawing/2014/main" id="{90F4ABAE-851B-7A22-895C-3B5330F87087}"/>
              </a:ext>
            </a:extLst>
          </p:cNvPr>
          <p:cNvSpPr txBox="1">
            <a:spLocks/>
          </p:cNvSpPr>
          <p:nvPr/>
        </p:nvSpPr>
        <p:spPr>
          <a:xfrm>
            <a:off x="4951008" y="3730439"/>
            <a:ext cx="1671597" cy="371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en-GB" dirty="0">
                <a:latin typeface="Raleway" pitchFamily="2" charset="0"/>
              </a:rPr>
              <a:t>Game Developer</a:t>
            </a:r>
          </a:p>
        </p:txBody>
      </p:sp>
      <p:sp>
        <p:nvSpPr>
          <p:cNvPr id="20" name="Google Shape;2005;p58">
            <a:extLst>
              <a:ext uri="{FF2B5EF4-FFF2-40B4-BE49-F238E27FC236}">
                <a16:creationId xmlns:a16="http://schemas.microsoft.com/office/drawing/2014/main" id="{CA4B3DF4-6613-5E34-5BBB-4040D6DCFA03}"/>
              </a:ext>
            </a:extLst>
          </p:cNvPr>
          <p:cNvSpPr txBox="1">
            <a:spLocks/>
          </p:cNvSpPr>
          <p:nvPr/>
        </p:nvSpPr>
        <p:spPr>
          <a:xfrm>
            <a:off x="6980090" y="3730440"/>
            <a:ext cx="1671597" cy="371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en-GB" dirty="0">
                <a:latin typeface="Raleway" pitchFamily="2" charset="0"/>
              </a:rPr>
              <a:t>QA engineer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930CEF12-755A-4FA5-3075-4EFD51BE52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7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6DF02FE-B988-4AEA-A92E-215F47FDF201}"/>
              </a:ext>
            </a:extLst>
          </p:cNvPr>
          <p:cNvSpPr/>
          <p:nvPr/>
        </p:nvSpPr>
        <p:spPr>
          <a:xfrm rot="555780">
            <a:off x="-417760" y="-1080189"/>
            <a:ext cx="4412374" cy="6879005"/>
          </a:xfrm>
          <a:prstGeom prst="roundRect">
            <a:avLst>
              <a:gd name="adj" fmla="val 0"/>
            </a:avLst>
          </a:prstGeom>
          <a:solidFill>
            <a:srgbClr val="050A17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21" name="Google Shape;221;p45"/>
          <p:cNvSpPr txBox="1">
            <a:spLocks noGrp="1"/>
          </p:cNvSpPr>
          <p:nvPr>
            <p:ph type="title" idx="4"/>
          </p:nvPr>
        </p:nvSpPr>
        <p:spPr>
          <a:xfrm>
            <a:off x="70381" y="592141"/>
            <a:ext cx="2763000" cy="56721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Project Idea</a:t>
            </a:r>
            <a:endParaRPr dirty="0"/>
          </a:p>
        </p:txBody>
      </p:sp>
      <p:cxnSp>
        <p:nvCxnSpPr>
          <p:cNvPr id="222" name="Google Shape;222;p45"/>
          <p:cNvCxnSpPr/>
          <p:nvPr/>
        </p:nvCxnSpPr>
        <p:spPr>
          <a:xfrm>
            <a:off x="158081" y="561138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8" name="Google Shape;2005;p58">
            <a:extLst>
              <a:ext uri="{FF2B5EF4-FFF2-40B4-BE49-F238E27FC236}">
                <a16:creationId xmlns:a16="http://schemas.microsoft.com/office/drawing/2014/main" id="{9BA1F3C8-3DEE-075C-B1D3-4BA6028878D2}"/>
              </a:ext>
            </a:extLst>
          </p:cNvPr>
          <p:cNvSpPr txBox="1">
            <a:spLocks/>
          </p:cNvSpPr>
          <p:nvPr/>
        </p:nvSpPr>
        <p:spPr>
          <a:xfrm>
            <a:off x="70381" y="1299513"/>
            <a:ext cx="3310128" cy="25118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just"/>
            <a:r>
              <a:rPr lang="en-GB" dirty="0">
                <a:latin typeface="Raleway Light" pitchFamily="2" charset="0"/>
              </a:rPr>
              <a:t>The Idea of our game is to teach people facts about different capitals and big cities around Europe, through quizzes about historical, geo-political or general facts connected to that city.</a:t>
            </a:r>
          </a:p>
          <a:p>
            <a:pPr marL="0" indent="0" algn="just"/>
            <a:endParaRPr lang="en-GB" dirty="0">
              <a:latin typeface="Raleway Light" pitchFamily="2" charset="0"/>
            </a:endParaRPr>
          </a:p>
          <a:p>
            <a:pPr marL="0" indent="0" algn="just"/>
            <a:r>
              <a:rPr lang="en-GB" dirty="0">
                <a:latin typeface="Raleway Light" pitchFamily="2" charset="0"/>
              </a:rPr>
              <a:t>The goal is to achieve as high of a score as possible. Do keep an eye on your travel points, because once they run out the game ends.</a:t>
            </a:r>
          </a:p>
        </p:txBody>
      </p:sp>
    </p:spTree>
    <p:extLst>
      <p:ext uri="{BB962C8B-B14F-4D97-AF65-F5344CB8AC3E}">
        <p14:creationId xmlns:p14="http://schemas.microsoft.com/office/powerpoint/2010/main" val="22761508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" name="Google Shape;1955;p5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2813675" cy="5247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Realization</a:t>
            </a:r>
            <a:endParaRPr dirty="0"/>
          </a:p>
        </p:txBody>
      </p:sp>
      <p:cxnSp>
        <p:nvCxnSpPr>
          <p:cNvPr id="1956" name="Google Shape;1956;p54"/>
          <p:cNvCxnSpPr>
            <a:cxnSpLocks/>
          </p:cNvCxnSpPr>
          <p:nvPr/>
        </p:nvCxnSpPr>
        <p:spPr>
          <a:xfrm>
            <a:off x="410165" y="2449869"/>
            <a:ext cx="832367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57" name="Google Shape;1957;p54"/>
          <p:cNvSpPr txBox="1">
            <a:spLocks noGrp="1"/>
          </p:cNvSpPr>
          <p:nvPr>
            <p:ph type="title" idx="4294967295"/>
          </p:nvPr>
        </p:nvSpPr>
        <p:spPr>
          <a:xfrm>
            <a:off x="646773" y="1807092"/>
            <a:ext cx="1527300" cy="34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lt1"/>
                </a:solidFill>
                <a:latin typeface="Raleway ExtraBold" pitchFamily="2" charset="0"/>
              </a:rPr>
              <a:t>WEEK 1</a:t>
            </a:r>
            <a:endParaRPr sz="1400" dirty="0">
              <a:solidFill>
                <a:schemeClr val="lt1"/>
              </a:solidFill>
              <a:latin typeface="Raleway ExtraBold" pitchFamily="2" charset="0"/>
            </a:endParaRPr>
          </a:p>
        </p:txBody>
      </p:sp>
      <p:sp>
        <p:nvSpPr>
          <p:cNvPr id="1958" name="Google Shape;1958;p54"/>
          <p:cNvSpPr txBox="1">
            <a:spLocks noGrp="1"/>
          </p:cNvSpPr>
          <p:nvPr>
            <p:ph type="subTitle" idx="4294967295"/>
          </p:nvPr>
        </p:nvSpPr>
        <p:spPr>
          <a:xfrm>
            <a:off x="647230" y="2733738"/>
            <a:ext cx="1527300" cy="72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 dirty="0">
                <a:solidFill>
                  <a:schemeClr val="lt1"/>
                </a:solidFill>
                <a:latin typeface="Raleway Medium" pitchFamily="2" charset="0"/>
              </a:rPr>
              <a:t>Getting familiar and organized</a:t>
            </a:r>
            <a:endParaRPr sz="1400" dirty="0">
              <a:solidFill>
                <a:schemeClr val="lt1"/>
              </a:solidFill>
              <a:latin typeface="Raleway Medium" pitchFamily="2" charset="0"/>
            </a:endParaRPr>
          </a:p>
        </p:txBody>
      </p:sp>
      <p:sp>
        <p:nvSpPr>
          <p:cNvPr id="1959" name="Google Shape;1959;p54"/>
          <p:cNvSpPr txBox="1">
            <a:spLocks noGrp="1"/>
          </p:cNvSpPr>
          <p:nvPr>
            <p:ph type="title" idx="4294967295"/>
          </p:nvPr>
        </p:nvSpPr>
        <p:spPr>
          <a:xfrm>
            <a:off x="3752175" y="1807092"/>
            <a:ext cx="1527300" cy="34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lt1"/>
                </a:solidFill>
                <a:latin typeface="Raleway ExtraBold" pitchFamily="2" charset="0"/>
              </a:rPr>
              <a:t>WEEK 3</a:t>
            </a:r>
            <a:endParaRPr sz="1400" dirty="0">
              <a:solidFill>
                <a:schemeClr val="lt1"/>
              </a:solidFill>
              <a:latin typeface="Raleway ExtraBold" pitchFamily="2" charset="0"/>
            </a:endParaRPr>
          </a:p>
        </p:txBody>
      </p:sp>
      <p:sp>
        <p:nvSpPr>
          <p:cNvPr id="1960" name="Google Shape;1960;p54"/>
          <p:cNvSpPr txBox="1">
            <a:spLocks noGrp="1"/>
          </p:cNvSpPr>
          <p:nvPr>
            <p:ph type="subTitle" idx="4294967295"/>
          </p:nvPr>
        </p:nvSpPr>
        <p:spPr>
          <a:xfrm>
            <a:off x="3752175" y="2681122"/>
            <a:ext cx="1527300" cy="72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dirty="0">
                <a:solidFill>
                  <a:schemeClr val="lt1"/>
                </a:solidFill>
                <a:latin typeface="Raleway Medium" pitchFamily="2" charset="0"/>
              </a:rPr>
              <a:t>Start working on game</a:t>
            </a:r>
            <a:endParaRPr sz="1400" dirty="0">
              <a:solidFill>
                <a:schemeClr val="lt1"/>
              </a:solidFill>
              <a:latin typeface="Raleway Medium" pitchFamily="2" charset="0"/>
            </a:endParaRPr>
          </a:p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endParaRPr sz="1400" dirty="0">
              <a:solidFill>
                <a:schemeClr val="lt1"/>
              </a:solidFill>
              <a:latin typeface="Raleway Medium" pitchFamily="2" charset="0"/>
            </a:endParaRPr>
          </a:p>
        </p:txBody>
      </p:sp>
      <p:sp>
        <p:nvSpPr>
          <p:cNvPr id="1961" name="Google Shape;1961;p54"/>
          <p:cNvSpPr txBox="1">
            <a:spLocks noGrp="1"/>
          </p:cNvSpPr>
          <p:nvPr>
            <p:ph type="subTitle" idx="4294967295"/>
          </p:nvPr>
        </p:nvSpPr>
        <p:spPr>
          <a:xfrm>
            <a:off x="2203559" y="1596613"/>
            <a:ext cx="1527300" cy="72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400" dirty="0">
                <a:solidFill>
                  <a:schemeClr val="lt1"/>
                </a:solidFill>
                <a:latin typeface="Raleway Medium" pitchFamily="2" charset="0"/>
              </a:rPr>
              <a:t>Decide on game idea</a:t>
            </a:r>
            <a:endParaRPr sz="1400" dirty="0">
              <a:solidFill>
                <a:schemeClr val="lt1"/>
              </a:solidFill>
              <a:latin typeface="Raleway Medium" pitchFamily="2" charset="0"/>
            </a:endParaRPr>
          </a:p>
        </p:txBody>
      </p:sp>
      <p:sp>
        <p:nvSpPr>
          <p:cNvPr id="1962" name="Google Shape;1962;p54"/>
          <p:cNvSpPr txBox="1">
            <a:spLocks noGrp="1"/>
          </p:cNvSpPr>
          <p:nvPr>
            <p:ph type="title" idx="4294967295"/>
          </p:nvPr>
        </p:nvSpPr>
        <p:spPr>
          <a:xfrm>
            <a:off x="2203559" y="2816750"/>
            <a:ext cx="1527300" cy="34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lt1"/>
                </a:solidFill>
                <a:latin typeface="Raleway ExtraBold" pitchFamily="2" charset="0"/>
              </a:rPr>
              <a:t>WEEK 2</a:t>
            </a:r>
            <a:endParaRPr sz="1400" dirty="0">
              <a:solidFill>
                <a:schemeClr val="lt1"/>
              </a:solidFill>
              <a:latin typeface="Raleway ExtraBold" pitchFamily="2" charset="0"/>
            </a:endParaRPr>
          </a:p>
        </p:txBody>
      </p:sp>
      <p:sp>
        <p:nvSpPr>
          <p:cNvPr id="1963" name="Google Shape;1963;p54"/>
          <p:cNvSpPr txBox="1">
            <a:spLocks noGrp="1"/>
          </p:cNvSpPr>
          <p:nvPr>
            <p:ph type="subTitle" idx="4294967295"/>
          </p:nvPr>
        </p:nvSpPr>
        <p:spPr>
          <a:xfrm>
            <a:off x="5304393" y="1509224"/>
            <a:ext cx="1527300" cy="72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400" dirty="0">
                <a:solidFill>
                  <a:schemeClr val="lt1"/>
                </a:solidFill>
                <a:latin typeface="Raleway Medium" pitchFamily="2" charset="0"/>
              </a:rPr>
              <a:t>Get to final stages</a:t>
            </a:r>
            <a:endParaRPr sz="1400" dirty="0">
              <a:solidFill>
                <a:schemeClr val="lt1"/>
              </a:solidFill>
              <a:latin typeface="Raleway Medium" pitchFamily="2" charset="0"/>
            </a:endParaRPr>
          </a:p>
        </p:txBody>
      </p:sp>
      <p:sp>
        <p:nvSpPr>
          <p:cNvPr id="1964" name="Google Shape;1964;p54"/>
          <p:cNvSpPr txBox="1">
            <a:spLocks noGrp="1"/>
          </p:cNvSpPr>
          <p:nvPr>
            <p:ph type="title" idx="4294967295"/>
          </p:nvPr>
        </p:nvSpPr>
        <p:spPr>
          <a:xfrm>
            <a:off x="5304393" y="2816750"/>
            <a:ext cx="1527300" cy="34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lt1"/>
                </a:solidFill>
                <a:latin typeface="Raleway ExtraBold" pitchFamily="2" charset="0"/>
              </a:rPr>
              <a:t>WEEK 4</a:t>
            </a:r>
            <a:endParaRPr sz="1400" dirty="0">
              <a:solidFill>
                <a:schemeClr val="lt1"/>
              </a:solidFill>
              <a:latin typeface="Raleway ExtraBold" pitchFamily="2" charset="0"/>
            </a:endParaRPr>
          </a:p>
        </p:txBody>
      </p:sp>
      <p:sp>
        <p:nvSpPr>
          <p:cNvPr id="1965" name="Google Shape;1965;p54"/>
          <p:cNvSpPr/>
          <p:nvPr/>
        </p:nvSpPr>
        <p:spPr>
          <a:xfrm>
            <a:off x="1302130" y="2362884"/>
            <a:ext cx="217500" cy="217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6" name="Google Shape;1966;p54"/>
          <p:cNvSpPr/>
          <p:nvPr/>
        </p:nvSpPr>
        <p:spPr>
          <a:xfrm>
            <a:off x="2858459" y="2363307"/>
            <a:ext cx="217500" cy="217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7" name="Google Shape;1967;p54"/>
          <p:cNvSpPr/>
          <p:nvPr/>
        </p:nvSpPr>
        <p:spPr>
          <a:xfrm>
            <a:off x="4407075" y="2362884"/>
            <a:ext cx="217500" cy="217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8" name="Google Shape;1968;p54"/>
          <p:cNvSpPr/>
          <p:nvPr/>
        </p:nvSpPr>
        <p:spPr>
          <a:xfrm>
            <a:off x="5959293" y="2362884"/>
            <a:ext cx="217500" cy="217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969" name="Google Shape;1969;p54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3" name="Google Shape;1968;p54">
            <a:extLst>
              <a:ext uri="{FF2B5EF4-FFF2-40B4-BE49-F238E27FC236}">
                <a16:creationId xmlns:a16="http://schemas.microsoft.com/office/drawing/2014/main" id="{9780FBB3-F43A-3AB3-8477-AA754278A982}"/>
              </a:ext>
            </a:extLst>
          </p:cNvPr>
          <p:cNvSpPr/>
          <p:nvPr/>
        </p:nvSpPr>
        <p:spPr>
          <a:xfrm>
            <a:off x="7507909" y="2357778"/>
            <a:ext cx="217500" cy="217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1963;p54">
            <a:extLst>
              <a:ext uri="{FF2B5EF4-FFF2-40B4-BE49-F238E27FC236}">
                <a16:creationId xmlns:a16="http://schemas.microsoft.com/office/drawing/2014/main" id="{94CBE6DD-F509-915C-F6EB-F1F16592B3E3}"/>
              </a:ext>
            </a:extLst>
          </p:cNvPr>
          <p:cNvSpPr txBox="1">
            <a:spLocks/>
          </p:cNvSpPr>
          <p:nvPr/>
        </p:nvSpPr>
        <p:spPr>
          <a:xfrm>
            <a:off x="6794778" y="2733738"/>
            <a:ext cx="1643761" cy="7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spcAft>
                <a:spcPts val="1600"/>
              </a:spcAft>
              <a:buFont typeface="Montserrat"/>
              <a:buNone/>
            </a:pPr>
            <a:r>
              <a:rPr lang="en-GB" sz="1400" dirty="0">
                <a:solidFill>
                  <a:schemeClr val="lt1"/>
                </a:solidFill>
                <a:latin typeface="Raleway Medium" pitchFamily="2" charset="0"/>
              </a:rPr>
              <a:t>Finishing touches and get ready to present</a:t>
            </a:r>
          </a:p>
        </p:txBody>
      </p:sp>
      <p:sp>
        <p:nvSpPr>
          <p:cNvPr id="7" name="Google Shape;1964;p54">
            <a:extLst>
              <a:ext uri="{FF2B5EF4-FFF2-40B4-BE49-F238E27FC236}">
                <a16:creationId xmlns:a16="http://schemas.microsoft.com/office/drawing/2014/main" id="{97B39BEB-9FF3-FEC3-C593-DF31CFCEB701}"/>
              </a:ext>
            </a:extLst>
          </p:cNvPr>
          <p:cNvSpPr txBox="1">
            <a:spLocks/>
          </p:cNvSpPr>
          <p:nvPr/>
        </p:nvSpPr>
        <p:spPr>
          <a:xfrm>
            <a:off x="6853009" y="1807092"/>
            <a:ext cx="1527300" cy="34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en-GB" sz="1400" dirty="0">
                <a:latin typeface="Raleway ExtraBold" pitchFamily="2" charset="0"/>
              </a:rPr>
              <a:t>WEEK 5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067D69F2-A63E-A737-117B-F8ADF22718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5042" y="1739037"/>
            <a:ext cx="1109576" cy="1109576"/>
          </a:xfrm>
          <a:prstGeom prst="rect">
            <a:avLst/>
          </a:prstGeom>
        </p:spPr>
      </p:pic>
      <p:sp>
        <p:nvSpPr>
          <p:cNvPr id="221" name="Google Shape;221;p45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3878063" cy="6469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dirty="0"/>
              <a:t>Technologies Used</a:t>
            </a:r>
          </a:p>
        </p:txBody>
      </p:sp>
      <p:cxnSp>
        <p:nvCxnSpPr>
          <p:cNvPr id="222" name="Google Shape;222;p45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7B4CCE62-BEAF-FF6C-1E5F-832B637246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0263" y="1777084"/>
            <a:ext cx="1059607" cy="1059607"/>
          </a:xfrm>
          <a:prstGeom prst="rect">
            <a:avLst/>
          </a:prstGeom>
        </p:spPr>
      </p:pic>
      <p:pic>
        <p:nvPicPr>
          <p:cNvPr id="23" name="Picture 8">
            <a:extLst>
              <a:ext uri="{FF2B5EF4-FFF2-40B4-BE49-F238E27FC236}">
                <a16:creationId xmlns:a16="http://schemas.microsoft.com/office/drawing/2014/main" id="{CF39868F-61F0-7D33-EBFE-653112DA48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0497" y="3079521"/>
            <a:ext cx="1158397" cy="1158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E3F84C97-DDA8-87DE-1970-4FF48C8B68C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111214" y="3129372"/>
            <a:ext cx="1123404" cy="1123404"/>
          </a:xfrm>
          <a:prstGeom prst="rect">
            <a:avLst/>
          </a:prstGeom>
        </p:spPr>
      </p:pic>
      <p:pic>
        <p:nvPicPr>
          <p:cNvPr id="25" name="Picture 34" descr="Git – CloudBerry">
            <a:extLst>
              <a:ext uri="{FF2B5EF4-FFF2-40B4-BE49-F238E27FC236}">
                <a16:creationId xmlns:a16="http://schemas.microsoft.com/office/drawing/2014/main" id="{7F958D2A-0103-BA24-8AF3-B5E7E57A16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7360" y="3097018"/>
            <a:ext cx="1123404" cy="1123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38" descr="Microsoft Excel - Wikipedia">
            <a:extLst>
              <a:ext uri="{FF2B5EF4-FFF2-40B4-BE49-F238E27FC236}">
                <a16:creationId xmlns:a16="http://schemas.microsoft.com/office/drawing/2014/main" id="{0C4E417E-80DA-142F-1252-EDC0F1F69A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9533" y="1845137"/>
            <a:ext cx="993046" cy="923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8" descr="&#10;">
            <a:extLst>
              <a:ext uri="{FF2B5EF4-FFF2-40B4-BE49-F238E27FC236}">
                <a16:creationId xmlns:a16="http://schemas.microsoft.com/office/drawing/2014/main" id="{3CF0602C-F4EF-F24A-A101-5CA14D6AD6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180" b="94238" l="6543" r="89844">
                        <a14:foregroundMark x1="21094" y1="16797" x2="85059" y2="21777"/>
                        <a14:foregroundMark x1="85059" y1="21777" x2="65332" y2="76953"/>
                        <a14:foregroundMark x1="65332" y1="76953" x2="26563" y2="72070"/>
                        <a14:foregroundMark x1="26563" y1="72070" x2="17188" y2="30176"/>
                        <a14:foregroundMark x1="17188" y1="30176" x2="21094" y2="20020"/>
                        <a14:foregroundMark x1="75977" y1="81348" x2="32910" y2="72754"/>
                        <a14:foregroundMark x1="32910" y1="72754" x2="19629" y2="22168"/>
                        <a14:foregroundMark x1="19629" y1="22168" x2="64941" y2="36133"/>
                        <a14:foregroundMark x1="64941" y1="36133" x2="32910" y2="11523"/>
                        <a14:foregroundMark x1="32910" y1="11523" x2="39355" y2="57227"/>
                        <a14:foregroundMark x1="39355" y1="57227" x2="88867" y2="80273"/>
                        <a14:foregroundMark x1="87305" y1="31250" x2="84082" y2="23242"/>
                        <a14:foregroundMark x1="87305" y1="66797" x2="85645" y2="22168"/>
                        <a14:foregroundMark x1="83496" y1="10840" x2="25391" y2="10254"/>
                        <a14:foregroundMark x1="25391" y1="10254" x2="25391" y2="10254"/>
                        <a14:foregroundMark x1="85645" y1="11914" x2="41895" y2="10059"/>
                        <a14:foregroundMark x1="41895" y1="10059" x2="49609" y2="9180"/>
                        <a14:foregroundMark x1="30273" y1="7617" x2="7388" y2="52540"/>
                        <a14:foregroundMark x1="16211" y1="15137" x2="15234" y2="56445"/>
                        <a14:foregroundMark x1="15234" y1="56445" x2="40620" y2="92169"/>
                        <a14:backgroundMark x1="6543" y1="7617" x2="1660" y2="10840"/>
                        <a14:backgroundMark x1="7129" y1="5957" x2="86230" y2="4395"/>
                        <a14:backgroundMark x1="5762" y1="53516" x2="6543" y2="53906"/>
                        <a14:backgroundMark x1="42090" y1="94434" x2="42871" y2="94434"/>
                        <a14:backgroundMark x1="41113" y1="93848" x2="43262" y2="94434"/>
                        <a14:backgroundMark x1="40137" y1="93262" x2="43262" y2="94434"/>
                        <a14:backgroundMark x1="39746" y1="93262" x2="42676" y2="942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957" y="1686902"/>
            <a:ext cx="1239973" cy="1239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4" descr="&#10;">
            <a:extLst>
              <a:ext uri="{FF2B5EF4-FFF2-40B4-BE49-F238E27FC236}">
                <a16:creationId xmlns:a16="http://schemas.microsoft.com/office/drawing/2014/main" id="{D9D5F7F1-5561-8464-021A-4762FF1E43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>
                        <a14:foregroundMark x1="17773" y1="42578" x2="41016" y2="43359"/>
                        <a14:foregroundMark x1="39844" y1="41797" x2="31836" y2="47266"/>
                        <a14:foregroundMark x1="31836" y1="47266" x2="36328" y2="60742"/>
                        <a14:foregroundMark x1="40234" y1="49414" x2="40234" y2="49414"/>
                        <a14:foregroundMark x1="40234" y1="48828" x2="16992" y2="40820"/>
                        <a14:foregroundMark x1="18359" y1="43945" x2="19922" y2="47266"/>
                        <a14:foregroundMark x1="20703" y1="53906" x2="25391" y2="53906"/>
                        <a14:foregroundMark x1="24609" y1="56055" x2="22852" y2="56055"/>
                        <a14:foregroundMark x1="26758" y1="50195" x2="26758" y2="50195"/>
                        <a14:foregroundMark x1="26758" y1="50195" x2="26758" y2="5019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7653" y="1552352"/>
            <a:ext cx="1482947" cy="1482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4" descr="Github Logo Png - Github Png, Transparent Png - kindpng">
            <a:extLst>
              <a:ext uri="{FF2B5EF4-FFF2-40B4-BE49-F238E27FC236}">
                <a16:creationId xmlns:a16="http://schemas.microsoft.com/office/drawing/2014/main" id="{9BDCC09C-75A8-2C20-7E24-50E507B1A2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4" b="4056"/>
          <a:stretch/>
        </p:blipFill>
        <p:spPr bwMode="auto">
          <a:xfrm>
            <a:off x="581199" y="3011648"/>
            <a:ext cx="1206632" cy="1208774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iscord Logo - PNG and Vector - Logo Download">
            <a:extLst>
              <a:ext uri="{FF2B5EF4-FFF2-40B4-BE49-F238E27FC236}">
                <a16:creationId xmlns:a16="http://schemas.microsoft.com/office/drawing/2014/main" id="{A9B2CB44-220A-1012-5BF2-B05BEA56EB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7284" y="3129372"/>
            <a:ext cx="1158631" cy="1158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04890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" name="Google Shape;1986;p56"/>
          <p:cNvSpPr txBox="1">
            <a:spLocks noGrp="1"/>
          </p:cNvSpPr>
          <p:nvPr>
            <p:ph type="title"/>
          </p:nvPr>
        </p:nvSpPr>
        <p:spPr>
          <a:xfrm>
            <a:off x="1022944" y="2504939"/>
            <a:ext cx="7098112" cy="111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Raleway SemiBold" pitchFamily="2" charset="0"/>
              </a:rPr>
              <a:t>Let’s move on to the game</a:t>
            </a:r>
            <a:endParaRPr dirty="0">
              <a:latin typeface="Raleway SemiBold" pitchFamily="2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357</TotalTime>
  <Words>129</Words>
  <Application>Microsoft Office PowerPoint</Application>
  <PresentationFormat>On-screen Show (16:9)</PresentationFormat>
  <Paragraphs>27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5" baseType="lpstr">
      <vt:lpstr>Montserrat ExtraBold</vt:lpstr>
      <vt:lpstr>Arial</vt:lpstr>
      <vt:lpstr>Raleway Medium</vt:lpstr>
      <vt:lpstr>Raleway</vt:lpstr>
      <vt:lpstr>Raleway ExtraBold</vt:lpstr>
      <vt:lpstr>Raleway Light</vt:lpstr>
      <vt:lpstr>Raleway SemiBold</vt:lpstr>
      <vt:lpstr>Montserrat</vt:lpstr>
      <vt:lpstr>Futuristic Background by Slidesgo</vt:lpstr>
      <vt:lpstr>Wise &amp; Mystical</vt:lpstr>
      <vt:lpstr>Our Team</vt:lpstr>
      <vt:lpstr>Project Idea</vt:lpstr>
      <vt:lpstr>Realization</vt:lpstr>
      <vt:lpstr>Technologies Used</vt:lpstr>
      <vt:lpstr>Let’s move on to the game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Wise &amp; Mystical</dc:title>
  <cp:lastModifiedBy>Максим Данчев Василев</cp:lastModifiedBy>
  <cp:revision>11</cp:revision>
  <dcterms:modified xsi:type="dcterms:W3CDTF">2022-11-20T19:44:02Z</dcterms:modified>
</cp:coreProperties>
</file>